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986" r:id="rId3"/>
    <p:sldId id="987" r:id="rId4"/>
    <p:sldId id="989" r:id="rId5"/>
    <p:sldId id="990" r:id="rId6"/>
    <p:sldId id="991" r:id="rId7"/>
    <p:sldId id="99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主题阅读提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优（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Reading 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海小学正在举办校园话剧表演大赛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让我们一起看看他们在表演什么故事吧。请根据话剧内容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梳理故事。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donkey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a wolf.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help me, Sir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hunter wants to kill me. Help me. I’ll pay you back.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what can I do to help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go into your bag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504220" y="772479"/>
            <a:ext cx="3816424" cy="64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 me, Sir. Do you see a 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don’t see any wolves.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careful. The wolf is very dangerous.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Sir. I’m hungry. Can you help me again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sorry I can’t help you. I don’t have any food.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you have. You are the yummy food for me.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318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Ah, you bad 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Dongguo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bad wolf wants to eat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listen to him. He’s a bad guy. He puts me into his bag and tries to kill 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believe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bag is so small and you’re so big. How can he put you into the bag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believe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show you.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1422984" cy="139065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775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donkey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ŋki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驴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wolf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IPAPANNEW"/>
                <a:cs typeface="Times New Roman" panose="02020603050405020304" pitchFamily="18" charset="0"/>
              </a:rPr>
              <a:t>ʊ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狼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猎人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dangerous /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ɪ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ʒə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36" y="1527514"/>
            <a:ext cx="1891235" cy="63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2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088779"/>
              </p:ext>
            </p:extLst>
          </p:nvPr>
        </p:nvGraphicFramePr>
        <p:xfrm>
          <a:off x="406574" y="908720"/>
          <a:ext cx="11449272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3744416">
                  <a:extLst>
                    <a:ext uri="{9D8B030D-6E8A-4147-A177-3AD203B41FA5}">
                      <a16:colId xmlns:a16="http://schemas.microsoft.com/office/drawing/2014/main" val="3363292197"/>
                    </a:ext>
                  </a:extLst>
                </a:gridCol>
                <a:gridCol w="7704856">
                  <a:extLst>
                    <a:ext uri="{9D8B030D-6E8A-4147-A177-3AD203B41FA5}">
                      <a16:colId xmlns:a16="http://schemas.microsoft.com/office/drawing/2014/main" val="3704268457"/>
                    </a:ext>
                  </a:extLst>
                </a:gridCol>
              </a:tblGrid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wolf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56322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Characters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wolf,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hunter,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423901"/>
                  </a:ext>
                </a:extLst>
              </a:tr>
              <a:tr h="3838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hunter wants to kill the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wolf asks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372690"/>
                  </a:ext>
                </a:extLst>
              </a:tr>
              <a:tr h="407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接着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helps the wolf. He lets the wolf go into his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he tells the hunter he doesn’t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 wolves.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2294653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551590" y="1675170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farmer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43478" y="2257708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wolf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27254" y="2924944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for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79245" y="2846877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help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279084" y="412991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bag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655046" y="4849996"/>
            <a:ext cx="6415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see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44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802164"/>
              </p:ext>
            </p:extLst>
          </p:nvPr>
        </p:nvGraphicFramePr>
        <p:xfrm>
          <a:off x="406574" y="908720"/>
          <a:ext cx="1144927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520280">
                  <a:extLst>
                    <a:ext uri="{9D8B030D-6E8A-4147-A177-3AD203B41FA5}">
                      <a16:colId xmlns:a16="http://schemas.microsoft.com/office/drawing/2014/main" val="3363292197"/>
                    </a:ext>
                  </a:extLst>
                </a:gridCol>
                <a:gridCol w="8928992">
                  <a:extLst>
                    <a:ext uri="{9D8B030D-6E8A-4147-A177-3AD203B41FA5}">
                      <a16:colId xmlns:a16="http://schemas.microsoft.com/office/drawing/2014/main" val="3704268457"/>
                    </a:ext>
                  </a:extLst>
                </a:gridCol>
              </a:tblGrid>
              <a:tr h="2913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然后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opens the bag and lets the wolf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But the wolf is not grateful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感恩的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He wants to </a:t>
                      </a: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starts to 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619640"/>
                  </a:ext>
                </a:extLst>
              </a:tr>
              <a:tr h="696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farmer cheats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欺骗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wolf back to the bag and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800" dirty="0" smtClean="0">
                          <a:solidFill>
                            <a:srgbClr val="F36B64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dirty="0">
                          <a:solidFill>
                            <a:srgbClr val="F36B64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wolf.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Dongguo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learns a lesson too.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59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9821454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9894538" y="961564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out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458416" y="160316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83438" y="225123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74926" y="355385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kills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551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346</Words>
  <Application>Microsoft Office PowerPoint</Application>
  <PresentationFormat>自定义</PresentationFormat>
  <Paragraphs>46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IPAPANNEW</vt:lpstr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339</cp:revision>
  <dcterms:created xsi:type="dcterms:W3CDTF">2020-11-06T05:24:00Z</dcterms:created>
  <dcterms:modified xsi:type="dcterms:W3CDTF">2025-05-27T09:44:52Z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